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ela Gothic One"/>
      <p:regular r:id="rId15"/>
    </p:embeddedFont>
    <p:embeddedFont>
      <p:font typeface="Dela Gothic One"/>
      <p:regular r:id="rId16"/>
    </p:embeddedFont>
    <p:embeddedFont>
      <p:font typeface="DM Sans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113842"/>
            <a:ext cx="76273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Python vs. Java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44709" y="442233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 and Java are two of the most popular programming languages. Each has its strengths and weaknesses.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61160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Introduction to Python and Java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65521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1422" y="3727847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365521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Python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4141351"/>
            <a:ext cx="3001447" cy="2426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 is a high-level, interpreted language known for its simplicity and readability. It emphasizes code clarity and is widely used in data science and web development.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365521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81193" y="3727847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84363" y="365521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Java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84363" y="4141351"/>
            <a:ext cx="3001447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Java is a compiled, object-oriented language renowned for its platform independence and robust nature. It's popular in enterprise applications and Android development.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27421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Programming Paradigms: Imperative vs. Object-Oriented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19433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Python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767143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 supports both imperative and object-oriented programming paradigms. It allows for a flexible and adaptable coding style.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419433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Java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767143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Java primarily follows the object-oriented paradigm. It emphasizes data encapsulation and modularity through classes and objects.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456" y="929164"/>
            <a:ext cx="7949089" cy="1122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Language Characteristics: Syntax, Typing, and Runtime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597456" y="2308146"/>
            <a:ext cx="7949089" cy="4992291"/>
          </a:xfrm>
          <a:prstGeom prst="roundRect">
            <a:avLst>
              <a:gd name="adj" fmla="val 143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05076" y="2315766"/>
            <a:ext cx="7933015" cy="4931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776645" y="2425779"/>
            <a:ext cx="2298978" cy="273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Feature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3424476" y="2425779"/>
            <a:ext cx="2295168" cy="273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6068497" y="2425779"/>
            <a:ext cx="2298978" cy="273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Java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605076" y="2808923"/>
            <a:ext cx="7933015" cy="131254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776645" y="2918936"/>
            <a:ext cx="2298978" cy="273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Syntax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3424476" y="2918936"/>
            <a:ext cx="2295168" cy="819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Concise, readable, and often uses indentation for code blocks.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6068497" y="2918936"/>
            <a:ext cx="2298978" cy="1092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More verbose, uses curly braces to define code blocks, and has a more structured syntax.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605076" y="4121468"/>
            <a:ext cx="7933015" cy="131254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76645" y="4231481"/>
            <a:ext cx="2298978" cy="273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Typing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3424476" y="4231481"/>
            <a:ext cx="2295168" cy="819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Dynamically typed, allowing for flexibility, but requires more runtime checks.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6068497" y="4231481"/>
            <a:ext cx="2298978" cy="1092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Statically typed, emphasizing type safety and providing compile-time error checking.</a:t>
            </a:r>
            <a:endParaRPr lang="en-US" sz="1300" dirty="0"/>
          </a:p>
        </p:txBody>
      </p:sp>
      <p:sp>
        <p:nvSpPr>
          <p:cNvPr id="17" name="Shape 14"/>
          <p:cNvSpPr/>
          <p:nvPr/>
        </p:nvSpPr>
        <p:spPr>
          <a:xfrm>
            <a:off x="605076" y="5434013"/>
            <a:ext cx="7933015" cy="185880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776645" y="5544026"/>
            <a:ext cx="2298978" cy="273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Runtime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3424476" y="5544026"/>
            <a:ext cx="2295168" cy="1092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Interpreted, running code line by line, making it faster to develop but potentially slower at runtime.</a:t>
            </a:r>
            <a:endParaRPr lang="en-US" sz="1300" dirty="0"/>
          </a:p>
        </p:txBody>
      </p:sp>
      <p:sp>
        <p:nvSpPr>
          <p:cNvPr id="20" name="Text 17"/>
          <p:cNvSpPr/>
          <p:nvPr/>
        </p:nvSpPr>
        <p:spPr>
          <a:xfrm>
            <a:off x="6068497" y="5544026"/>
            <a:ext cx="2298978" cy="1638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Compiled, converting code to machine-readable instructions before execution, leading to better performance but longer compilation times.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836533"/>
            <a:ext cx="7627382" cy="3563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Strengths and Use Cases: Python for Data Science, Java for Enterprise Applications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4724995"/>
            <a:ext cx="3705463" cy="2668072"/>
          </a:xfrm>
          <a:prstGeom prst="roundRect">
            <a:avLst>
              <a:gd name="adj" fmla="val 3411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8904" y="49491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Python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8904" y="5435322"/>
            <a:ext cx="325707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Python's strengths lie in its simplicity, readability, and extensive libraries for data science, machine learning, and web development.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747" y="4724995"/>
            <a:ext cx="3705463" cy="2668072"/>
          </a:xfrm>
          <a:prstGeom prst="roundRect">
            <a:avLst>
              <a:gd name="adj" fmla="val 3411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90942" y="49491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Java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0942" y="5435322"/>
            <a:ext cx="325707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Java excels in enterprise applications, where its robustness, scalability, and security features are highly valued.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9828" y="591979"/>
            <a:ext cx="7637145" cy="2832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Performance Considerations: Execution Speed and Memory Management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828" y="3747135"/>
            <a:ext cx="1076325" cy="19465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39050" y="3962400"/>
            <a:ext cx="2832378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Python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39050" y="4445437"/>
            <a:ext cx="6237923" cy="1032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Generally, Python is known for its slower execution speed compared to Java. Its interpreted nature contributes to this performance difference.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828" y="5693688"/>
            <a:ext cx="1076325" cy="194655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39050" y="5908953"/>
            <a:ext cx="2832378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Java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39050" y="6391989"/>
            <a:ext cx="6237923" cy="1032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Java's compilation process and focus on efficient memory management result in faster execution speed, making it suitable for performance-critical applications.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81633"/>
            <a:ext cx="7627382" cy="3563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Libraries and Ecosystem: Python's Extensive Ecosystem, Java's Enterprise-Grade Frameworks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4570095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309" y="53282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Python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58309" y="5814417"/>
            <a:ext cx="3651171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 has a rich and extensive ecosystem of libraries and frameworks, including NumPy, Pandas, Django, and Flask, making it highly versatile for various tasks.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401" y="4570095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4401" y="53282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Java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34401" y="5814417"/>
            <a:ext cx="3651290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Java boasts a wide range of enterprise-grade frameworks, such as Spring, Hibernate, and Struts, providing robust solutions for complex business applications.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073604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Conclusion: Choosing the Right Language for Your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5823942"/>
            <a:ext cx="131137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choice between Python and Java depends on the project's requirements and goals. Python is suitable for tasks involving data analysis, machine learning, and web development. Java is a reliable choice for enterprise applications, mobile development, and projects demanding high performance.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2024-10-26T11:58:33Z</dcterms:created>
  <dcterms:modified xsi:type="dcterms:W3CDTF">2024-10-26T11:58:33Z</dcterms:modified>
</cp:coreProperties>
</file>